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&#65279;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 /><Relationship Id="rId2" Type="http://schemas.openxmlformats.org/officeDocument/2006/relationships/extended-properties" Target="docProps/app.xml" /><Relationship Id="rId3" Type="http://schemas.openxmlformats.org/officeDocument/2006/relationships/officeDocument" Target="ppt/presentation.xml" /></Relationships>
</file>

<file path=ppt/presentation.xml><?xml version="1.0" encoding="utf-8"?>
<p:presentation xmlns:p="http://schemas.openxmlformats.org/presentationml/2006/main" xmlns:a="http://schemas.openxmlformats.org/drawingml/2006/main" xmlns:r="http://schemas.openxmlformats.org/officeDocument/2006/relationships" embedTrueTypeFonts="1" saveSubsetFonts="1">
  <p:sldMasterIdLst>
    <p:sldMasterId id="2147483648" r:id="rId5"/>
  </p:sldMasterIdLst>
  <p:sldIdLst>
    <p:sldId id="256" r:id="rId6"/>
    <p:sldId id="257" r:id="rId7"/>
    <p:sldId id="258" r:id="rId8"/>
    <p:sldId id="259" r:id="rId9"/>
    <p:sldId id="260" r:id="rId10"/>
    <p:sldId id="261" r:id="rId11"/>
  </p:sldIdLst>
  <p:sldSz cx="15540737" cy="20116800"/>
  <p:notesSz cx="15540737" cy="201168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7" d="100"/>
          <a:sy n="57" d="100"/>
        </p:scale>
        <p:origin x="-2482" y="-91"/>
      </p:cViewPr>
      <p:guideLst>
        <p:guide orient="horz" pos="3168"/>
        <p:guide pos="244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&#65279;<?xml version="1.0" encoding="utf-8" standalone="yes"?><Relationships xmlns="http://schemas.openxmlformats.org/package/2006/relationships"><Relationship Id="rId1" Type="http://schemas.openxmlformats.org/officeDocument/2006/relationships/presProps" Target="presProps.xml" /><Relationship Id="rId10" Type="http://schemas.openxmlformats.org/officeDocument/2006/relationships/slide" Target="slides/slide5.xml" /><Relationship Id="rId11" Type="http://schemas.openxmlformats.org/officeDocument/2006/relationships/slide" Target="slides/slide6.xml" /><Relationship Id="rId2" Type="http://schemas.openxmlformats.org/officeDocument/2006/relationships/tableStyles" Target="tableStyles.xml" /><Relationship Id="rId3" Type="http://schemas.openxmlformats.org/officeDocument/2006/relationships/viewProps" Target="viewProps.xml" /><Relationship Id="rId4" Type="http://schemas.openxmlformats.org/officeDocument/2006/relationships/theme" Target="theme/theme1.xml" /><Relationship Id="rId5" Type="http://schemas.openxmlformats.org/officeDocument/2006/relationships/slideMaster" Target="slideMasters/slideMaster1.xml" /><Relationship Id="rId6" Type="http://schemas.openxmlformats.org/officeDocument/2006/relationships/slide" Target="slides/slide1.xml" /><Relationship Id="rId7" Type="http://schemas.openxmlformats.org/officeDocument/2006/relationships/slide" Target="slides/slide2.xml" /><Relationship Id="rId8" Type="http://schemas.openxmlformats.org/officeDocument/2006/relationships/slide" Target="slides/slide3.xml" /><Relationship Id="rId9" Type="http://schemas.openxmlformats.org/officeDocument/2006/relationships/slide" Target="slides/slide4.xml" /></Relationships>
</file>

<file path=ppt/slideLayouts/_rels/slideLayout1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27.02.2014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theme" Target="../theme/theme1.xml" /></Relationships>
</file>

<file path=ppt/slideMasters/slideMaster1.xml><?xml version="1.0" encoding="utf-8"?>
<p:sldMaster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В‹#В›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49" r:id="rId1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.png" /></Relationships>
</file>

<file path=ppt/slides/_rels/slide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2.png" /></Relationships>
</file>

<file path=ppt/slides/_rels/slide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3.png" /></Relationships>
</file>

<file path=ppt/slides/_rels/slide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4.png" /></Relationships>
</file>

<file path=ppt/slides/_rels/slide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5.png" /></Relationships>
</file>

<file path=ppt/slides/_rels/slide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6.png" 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5540737" cy="201168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5540737" cy="201168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5540737" cy="201168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5540737" cy="201168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5540737" cy="201168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5540737" cy="201168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PowerPoint</dc:title>
  <dc:creator>stas</dc:creator>
  <cp:lastModifiedBy>stas</cp:lastModifiedBy>
  <cp:revision>1</cp:revision>
  <dcterms:modified xsi:type="dcterms:W3CDTF">2024-03-29T13:33:52+00:00</dcterms:modified>
</cp:coreProperties>
</file>